
<file path=[Content_Types].xml><?xml version="1.0" encoding="utf-8"?>
<Types xmlns="http://schemas.openxmlformats.org/package/2006/content-types">
  <Default Extension="bmp" ContentType="image/bmp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6" r:id="rId2"/>
    <p:sldId id="263" r:id="rId3"/>
    <p:sldId id="262" r:id="rId4"/>
    <p:sldId id="257" r:id="rId5"/>
    <p:sldId id="260" r:id="rId6"/>
    <p:sldId id="264" r:id="rId7"/>
    <p:sldId id="261" r:id="rId8"/>
    <p:sldId id="258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03FCE02C-6EC6-4E09-BC2C-9FDED4DE236E}" type="datetimeFigureOut">
              <a:rPr lang="en-US" dirty="0"/>
              <a:t>5/4/2016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075A7A-4A9A-410F-B848-AB998ACC9419}" type="datetimeFigureOut">
              <a:rPr lang="en-US" dirty="0"/>
              <a:pPr/>
              <a:t>5/4/2016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5F3E88-2D66-4D17-B0FA-EA13CB20B2FF}" type="datetimeFigureOut">
              <a:rPr lang="en-US" dirty="0"/>
              <a:pPr/>
              <a:t>5/4/2016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8F36E1-9596-4E98-8786-4A17C5D29C65}" type="datetimeFigureOut">
              <a:rPr lang="en-US" dirty="0"/>
              <a:pPr/>
              <a:t>5/4/2016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EE4D1A55-63BC-4BA2-9538-7DDEADA10621}" type="datetimeFigureOut">
              <a:rPr lang="en-US" dirty="0"/>
              <a:t>5/4/2016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D01ABB-8821-4BF5-97A9-E1A66ACAEAA9}" type="datetimeFigureOut">
              <a:rPr lang="en-US" dirty="0"/>
              <a:pPr/>
              <a:t>5/4/2016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C37B1C-D4A1-4A4F-A470-80868146AFC5}" type="datetimeFigureOut">
              <a:rPr lang="en-US" dirty="0"/>
              <a:pPr/>
              <a:t>5/4/2016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31D1B9-F39E-471E-80A9-595CAA5664AD}" type="datetimeFigureOut">
              <a:rPr lang="en-US" dirty="0"/>
              <a:pPr/>
              <a:t>5/4/2016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FCEABC-E2B9-4606-A74F-CB06AF596887}" type="datetimeFigureOut">
              <a:rPr lang="en-US" dirty="0"/>
              <a:pPr/>
              <a:t>5/4/2016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ctangle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704850"/>
            <a:ext cx="7562850" cy="51435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8850A0-01A3-4F4E-AA52-F716A9BFD4EB}" type="datetimeFigureOut">
              <a:rPr lang="en-US" dirty="0"/>
              <a:pPr/>
              <a:t>5/4/2016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5811CCA-BB49-46C7-A0E2-F42339750F9A}" type="datetimeFigureOut">
              <a:rPr lang="en-US" dirty="0"/>
              <a:t>5/4/2016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fld id="{17205CAA-4E5A-4223-BD55-C5D2841AC9EF}" type="datetimeFigureOut">
              <a:rPr lang="en-US" dirty="0"/>
              <a:t>5/4/2016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urlz MT" panose="04040404050702020202" pitchFamily="82" charset="0"/>
              </a:rPr>
              <a:t>The Kitchen </a:t>
            </a:r>
            <a:r>
              <a:rPr lang="en-US" dirty="0" err="1" smtClean="0">
                <a:latin typeface="Curlz MT" panose="04040404050702020202" pitchFamily="82" charset="0"/>
              </a:rPr>
              <a:t>Kalculator</a:t>
            </a:r>
            <a:endParaRPr lang="en-US" dirty="0">
              <a:latin typeface="Curlz MT" panose="040404040507020202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800" b="1" dirty="0" err="1" smtClean="0">
                <a:latin typeface="Curlz MT" panose="04040404050702020202" pitchFamily="82" charset="0"/>
              </a:rPr>
              <a:t>Mallary</a:t>
            </a:r>
            <a:r>
              <a:rPr lang="en-US" sz="2800" b="1" dirty="0" smtClean="0">
                <a:latin typeface="Curlz MT" panose="04040404050702020202" pitchFamily="82" charset="0"/>
              </a:rPr>
              <a:t> Gilmore and Robert </a:t>
            </a:r>
            <a:r>
              <a:rPr lang="en-US" sz="2800" b="1" dirty="0" err="1" smtClean="0">
                <a:latin typeface="Curlz MT" panose="04040404050702020202" pitchFamily="82" charset="0"/>
              </a:rPr>
              <a:t>Vancleave</a:t>
            </a:r>
            <a:endParaRPr lang="en-US" sz="2800" b="1" dirty="0">
              <a:latin typeface="Curlz MT" panose="04040404050702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55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b="1" dirty="0" smtClean="0">
                <a:latin typeface="Curlz MT" panose="04040404050702020202" pitchFamily="82" charset="0"/>
              </a:rPr>
              <a:t>Target Devices:</a:t>
            </a:r>
            <a:endParaRPr lang="en-US" sz="8800" b="1" dirty="0">
              <a:latin typeface="Curlz MT" panose="040404040507020202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8800" b="1" dirty="0" smtClean="0">
                <a:latin typeface="Curlz MT" panose="04040404050702020202" pitchFamily="82" charset="0"/>
              </a:rPr>
              <a:t>Laptop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8800" b="1" dirty="0" smtClean="0">
                <a:latin typeface="Curlz MT" panose="04040404050702020202" pitchFamily="82" charset="0"/>
              </a:rPr>
              <a:t>Home Computers</a:t>
            </a:r>
            <a:endParaRPr lang="en-US" sz="8800" b="1" dirty="0">
              <a:latin typeface="Curlz MT" panose="04040404050702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481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732" y="474624"/>
            <a:ext cx="10058400" cy="952243"/>
          </a:xfrm>
        </p:spPr>
        <p:txBody>
          <a:bodyPr/>
          <a:lstStyle/>
          <a:p>
            <a:pPr algn="ctr"/>
            <a:r>
              <a:rPr lang="en-US" dirty="0" smtClean="0">
                <a:latin typeface="Curlz MT" panose="04040404050702020202" pitchFamily="82" charset="0"/>
              </a:rPr>
              <a:t>Target Audience:</a:t>
            </a:r>
            <a:endParaRPr lang="en-US" dirty="0">
              <a:latin typeface="Curlz MT" panose="040404040507020202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2298" y="5352757"/>
            <a:ext cx="4582551" cy="865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smtClean="0">
                <a:latin typeface="Curlz MT" panose="04040404050702020202" pitchFamily="82" charset="0"/>
              </a:rPr>
              <a:t>Anyone that cooks.</a:t>
            </a:r>
            <a:endParaRPr lang="en-US" sz="4000" b="1" dirty="0">
              <a:latin typeface="Curlz MT" panose="040404040507020202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95" y="1426867"/>
            <a:ext cx="4015593" cy="26144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922" y="1594837"/>
            <a:ext cx="3673422" cy="24464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79" y="2599247"/>
            <a:ext cx="3273957" cy="275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12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/>
          </a:fgClr>
          <a:bgClr>
            <a:schemeClr val="accent1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Autofit/>
          </a:bodyPr>
          <a:lstStyle/>
          <a:p>
            <a:pPr algn="ctr"/>
            <a:r>
              <a:rPr lang="en-US" sz="9600" b="1" dirty="0" smtClean="0">
                <a:latin typeface="Curlz MT" panose="04040404050702020202" pitchFamily="82" charset="0"/>
              </a:rPr>
              <a:t>Purpose:</a:t>
            </a:r>
            <a:endParaRPr lang="en-US" sz="9600" b="1" dirty="0">
              <a:latin typeface="Curlz MT" panose="040404040507020202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>
              <a:latin typeface="Curlz MT" panose="04040404050702020202" pitchFamily="82" charset="0"/>
            </a:endParaRPr>
          </a:p>
          <a:p>
            <a:pPr marL="0" indent="0" algn="ctr">
              <a:buNone/>
            </a:pPr>
            <a:r>
              <a:rPr lang="en-US" sz="3200" dirty="0" smtClean="0">
                <a:latin typeface="Curlz MT" panose="04040404050702020202" pitchFamily="82" charset="0"/>
              </a:rPr>
              <a:t>There is nothing more frustrating than trying to follow a recipe and having to stop to GOOGLE conversions, because let’s face it, none of us remember all of the conversions we learned in  </a:t>
            </a:r>
            <a:r>
              <a:rPr lang="en-US" sz="3200" dirty="0">
                <a:latin typeface="Curlz MT" panose="04040404050702020202" pitchFamily="82" charset="0"/>
              </a:rPr>
              <a:t>s</a:t>
            </a:r>
            <a:r>
              <a:rPr lang="en-US" sz="3200" dirty="0" smtClean="0">
                <a:latin typeface="Curlz MT" panose="04040404050702020202" pitchFamily="82" charset="0"/>
              </a:rPr>
              <a:t>chool! This program is designed to aid in recipe conversions at your convenience with ease. </a:t>
            </a:r>
            <a:endParaRPr lang="en-US" sz="3200" dirty="0">
              <a:latin typeface="Curlz MT" panose="04040404050702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970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openDmnd">
          <a:fgClr>
            <a:schemeClr val="tx1"/>
          </a:fgClr>
          <a:bgClr>
            <a:schemeClr val="accent1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5"/>
            <a:ext cx="10058400" cy="806378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 smtClean="0">
                <a:latin typeface="Curlz MT" panose="04040404050702020202" pitchFamily="82" charset="0"/>
              </a:rPr>
              <a:t>Test Plan</a:t>
            </a:r>
            <a:endParaRPr lang="en-US" sz="9600" b="1" dirty="0">
              <a:latin typeface="Curlz MT" panose="040404040507020202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533379"/>
            <a:ext cx="10058400" cy="108321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800" b="1" dirty="0" smtClean="0">
                <a:latin typeface="Curlz MT" panose="04040404050702020202" pitchFamily="82" charset="0"/>
              </a:rPr>
              <a:t>To test our program, we gave it to a few web-based programming forums on </a:t>
            </a:r>
            <a:r>
              <a:rPr lang="en-US" sz="2800" b="1" dirty="0" err="1" smtClean="0">
                <a:latin typeface="Curlz MT" panose="04040404050702020202" pitchFamily="82" charset="0"/>
              </a:rPr>
              <a:t>facebook</a:t>
            </a:r>
            <a:r>
              <a:rPr lang="en-US" sz="2800" b="1" dirty="0" smtClean="0">
                <a:latin typeface="Curlz MT" panose="04040404050702020202" pitchFamily="82" charset="0"/>
              </a:rPr>
              <a:t>, </a:t>
            </a:r>
            <a:r>
              <a:rPr lang="en-US" sz="2800" b="1" dirty="0" err="1" smtClean="0">
                <a:latin typeface="Curlz MT" panose="04040404050702020202" pitchFamily="82" charset="0"/>
              </a:rPr>
              <a:t>reddit</a:t>
            </a:r>
            <a:r>
              <a:rPr lang="en-US" sz="2800" b="1" dirty="0" smtClean="0">
                <a:latin typeface="Curlz MT" panose="04040404050702020202" pitchFamily="82" charset="0"/>
              </a:rPr>
              <a:t>, and the like. We were pleased to see our program run and meet our expectations!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795" y="2700997"/>
            <a:ext cx="5740205" cy="30773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0837" y="5838092"/>
            <a:ext cx="9411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urlz MT" panose="04040404050702020202" pitchFamily="82" charset="0"/>
              </a:rPr>
              <a:t>They were indifferent to it</a:t>
            </a:r>
            <a:r>
              <a:rPr lang="en-US" b="1" dirty="0" smtClean="0">
                <a:latin typeface="Curlz MT" panose="04040404050702020202" pitchFamily="82" charset="0"/>
              </a:rPr>
              <a:t>.</a:t>
            </a:r>
            <a:endParaRPr lang="en-US" b="1" dirty="0">
              <a:latin typeface="Curlz MT" panose="04040404050702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744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Curlz MT" panose="04040404050702020202" pitchFamily="82" charset="0"/>
              </a:rPr>
              <a:t>Our Biggest Challenge:</a:t>
            </a:r>
            <a:endParaRPr lang="en-US" b="1" dirty="0">
              <a:latin typeface="Curlz MT" panose="040404040507020202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Curlz MT" panose="04040404050702020202" pitchFamily="82" charset="0"/>
              </a:rPr>
              <a:t>Error checking—countless accounts of minute details creating an avalanche of compounding run errors.</a:t>
            </a:r>
          </a:p>
          <a:p>
            <a:r>
              <a:rPr lang="en-US" sz="3200" b="1" dirty="0" smtClean="0">
                <a:latin typeface="Curlz MT" panose="04040404050702020202" pitchFamily="82" charset="0"/>
              </a:rPr>
              <a:t>Operator error—losing hours of progress multiple times in a row due to failure to save said progress in compiler.</a:t>
            </a:r>
          </a:p>
          <a:p>
            <a:r>
              <a:rPr lang="en-US" sz="3200" b="1" dirty="0" smtClean="0">
                <a:latin typeface="Curlz MT" panose="04040404050702020202" pitchFamily="82" charset="0"/>
              </a:rPr>
              <a:t>Loss of Manpower—We lost the equivalent of a hundred percent of our current group size.</a:t>
            </a:r>
            <a:endParaRPr lang="en-US" sz="3200" b="1" dirty="0">
              <a:latin typeface="Curlz MT" panose="04040404050702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701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ave">
          <a:fgClr>
            <a:schemeClr val="tx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9600" b="1" dirty="0" smtClean="0">
                <a:latin typeface="Curlz MT" panose="04040404050702020202" pitchFamily="82" charset="0"/>
              </a:rPr>
              <a:t>Refactoring</a:t>
            </a:r>
            <a:endParaRPr lang="en-US" sz="9600" b="1" dirty="0">
              <a:latin typeface="Curlz MT" panose="040404040507020202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 smtClean="0">
                <a:latin typeface="Curlz MT" panose="04040404050702020202" pitchFamily="82" charset="0"/>
              </a:rPr>
              <a:t>We refactored our code by condensing statements into functions. We also added more error </a:t>
            </a:r>
            <a:r>
              <a:rPr lang="en-US" sz="4800" b="1" dirty="0" err="1" smtClean="0">
                <a:latin typeface="Curlz MT" panose="04040404050702020202" pitchFamily="82" charset="0"/>
              </a:rPr>
              <a:t>failsafes</a:t>
            </a:r>
            <a:r>
              <a:rPr lang="en-US" sz="4800" b="1" dirty="0" smtClean="0">
                <a:latin typeface="Curlz MT" panose="04040404050702020202" pitchFamily="82" charset="0"/>
              </a:rPr>
              <a:t>, solidified our if statements into switch statements, and clarified instruction for the user.   </a:t>
            </a:r>
            <a:endParaRPr lang="en-US" sz="4800" b="1" dirty="0">
              <a:latin typeface="Curlz MT" panose="04040404050702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885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tx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pPr algn="ctr"/>
            <a:r>
              <a:rPr lang="en-US" sz="9600" dirty="0" smtClean="0">
                <a:latin typeface="Curlz MT" panose="04040404050702020202" pitchFamily="82" charset="0"/>
              </a:rPr>
              <a:t>Execution</a:t>
            </a:r>
            <a:endParaRPr lang="en-US" sz="9600" dirty="0">
              <a:latin typeface="Curlz MT" panose="040404040507020202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accent3">
                <a:alpha val="90000"/>
              </a:schemeClr>
            </a:glow>
          </a:effectLst>
        </p:spPr>
        <p:txBody>
          <a:bodyPr>
            <a:normAutofit lnSpcReduction="10000"/>
          </a:bodyPr>
          <a:lstStyle/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bg1"/>
                </a:solidFill>
                <a:latin typeface="Curlz MT" panose="04040404050702020202" pitchFamily="82" charset="0"/>
              </a:rPr>
              <a:t>The introduction screen will welcome you to the program.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bg1"/>
                </a:solidFill>
                <a:latin typeface="Curlz MT" panose="04040404050702020202" pitchFamily="82" charset="0"/>
              </a:rPr>
              <a:t>The home screen will then ask what you are converting from and to; simply input your selection by choosing the appropriate number.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bg1"/>
                </a:solidFill>
                <a:latin typeface="Curlz MT" panose="04040404050702020202" pitchFamily="82" charset="0"/>
              </a:rPr>
              <a:t>The program will then ask for the numerical value of what we will be converting.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bg1"/>
                </a:solidFill>
                <a:latin typeface="Curlz MT" panose="04040404050702020202" pitchFamily="82" charset="0"/>
              </a:rPr>
              <a:t>The program will then convert your measurements and ask if you would like to convert something else!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bg1"/>
                </a:solidFill>
                <a:latin typeface="Curlz MT" panose="04040404050702020202" pitchFamily="82" charset="0"/>
              </a:rPr>
              <a:t>Execution complete </a:t>
            </a:r>
            <a:r>
              <a:rPr lang="en-US" sz="2800" dirty="0" smtClean="0">
                <a:solidFill>
                  <a:schemeClr val="bg1"/>
                </a:solidFill>
                <a:latin typeface="Curlz MT" panose="04040404050702020202" pitchFamily="82" charset="0"/>
                <a:sym typeface="Wingdings" panose="05000000000000000000" pitchFamily="2" charset="2"/>
              </a:rPr>
              <a:t></a:t>
            </a:r>
            <a:endParaRPr lang="en-US" sz="2800" dirty="0" smtClean="0">
              <a:solidFill>
                <a:schemeClr val="bg1"/>
              </a:solidFill>
              <a:latin typeface="Curlz MT" panose="04040404050702020202" pitchFamily="82" charset="0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sz="2800" dirty="0">
              <a:solidFill>
                <a:schemeClr val="bg1"/>
              </a:solidFill>
              <a:latin typeface="Curlz MT" panose="04040404050702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513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/>
          </a:fgClr>
          <a:bgClr>
            <a:schemeClr val="accent1">
              <a:lumMod val="40000"/>
              <a:lumOff val="6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6290" y="506438"/>
            <a:ext cx="9399563" cy="1294228"/>
          </a:xfrm>
          <a:pattFill prst="pct5">
            <a:fgClr>
              <a:schemeClr val="tx1"/>
            </a:fgClr>
            <a:bgClr>
              <a:schemeClr val="accent1">
                <a:lumMod val="40000"/>
                <a:lumOff val="60000"/>
              </a:schemeClr>
            </a:bgClr>
          </a:pattFill>
        </p:spPr>
        <p:txBody>
          <a:bodyPr>
            <a:noAutofit/>
          </a:bodyPr>
          <a:lstStyle/>
          <a:p>
            <a:pPr algn="ctr"/>
            <a:r>
              <a:rPr lang="en-US" sz="9600" b="1" dirty="0" smtClean="0">
                <a:latin typeface="Curlz MT" panose="04040404050702020202" pitchFamily="82" charset="0"/>
              </a:rPr>
              <a:t>Take a look….</a:t>
            </a:r>
            <a:endParaRPr lang="en-US" sz="9600" b="1" dirty="0">
              <a:latin typeface="Curlz MT" panose="040404040507020202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66800" y="2048367"/>
            <a:ext cx="46038" cy="21241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144" y="1927260"/>
            <a:ext cx="9497750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243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26B02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6728D11B-929E-4324-91B0-4A4DA4CAC3D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61</TotalTime>
  <Words>282</Words>
  <Application>Microsoft Office PowerPoint</Application>
  <PresentationFormat>Widescreen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Curlz MT</vt:lpstr>
      <vt:lpstr>Wingdings</vt:lpstr>
      <vt:lpstr>Savon</vt:lpstr>
      <vt:lpstr>The Kitchen Kalculator</vt:lpstr>
      <vt:lpstr>Target Devices:</vt:lpstr>
      <vt:lpstr>Target Audience:</vt:lpstr>
      <vt:lpstr>Purpose:</vt:lpstr>
      <vt:lpstr>Test Plan</vt:lpstr>
      <vt:lpstr>Our Biggest Challenge:</vt:lpstr>
      <vt:lpstr>Refactoring</vt:lpstr>
      <vt:lpstr>Execution</vt:lpstr>
      <vt:lpstr>Take a look….</vt:lpstr>
    </vt:vector>
  </TitlesOfParts>
  <Company>Tidewater Community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Kitchen Kalculator</dc:title>
  <dc:creator>TCC User</dc:creator>
  <cp:lastModifiedBy>TCC User</cp:lastModifiedBy>
  <cp:revision>7</cp:revision>
  <dcterms:created xsi:type="dcterms:W3CDTF">2016-05-04T20:54:24Z</dcterms:created>
  <dcterms:modified xsi:type="dcterms:W3CDTF">2016-05-04T21:55:39Z</dcterms:modified>
</cp:coreProperties>
</file>